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4" r:id="rId4"/>
    <p:sldMasterId id="214748369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6858000" cx="12192000"/>
  <p:notesSz cx="6858000" cy="9144000"/>
  <p:embeddedFontLst>
    <p:embeddedFont>
      <p:font typeface="Titillium Web SemiBold"/>
      <p:regular r:id="rId15"/>
      <p:bold r:id="rId16"/>
      <p:italic r:id="rId17"/>
      <p:boldItalic r:id="rId18"/>
    </p:embeddedFont>
    <p:embeddedFont>
      <p:font typeface="Titillium Web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itilliumWeb-bold.fntdata"/><Relationship Id="rId22" Type="http://schemas.openxmlformats.org/officeDocument/2006/relationships/font" Target="fonts/TitilliumWeb-boldItalic.fntdata"/><Relationship Id="rId21" Type="http://schemas.openxmlformats.org/officeDocument/2006/relationships/font" Target="fonts/TitilliumWeb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TitilliumWebSemiBold-regular.fntdata"/><Relationship Id="rId14" Type="http://schemas.openxmlformats.org/officeDocument/2006/relationships/slide" Target="slides/slide8.xml"/><Relationship Id="rId17" Type="http://schemas.openxmlformats.org/officeDocument/2006/relationships/font" Target="fonts/TitilliumWebSemiBold-italic.fntdata"/><Relationship Id="rId16" Type="http://schemas.openxmlformats.org/officeDocument/2006/relationships/font" Target="fonts/TitilliumWebSemiBold-bold.fntdata"/><Relationship Id="rId19" Type="http://schemas.openxmlformats.org/officeDocument/2006/relationships/font" Target="fonts/TitilliumWeb-regular.fntdata"/><Relationship Id="rId18" Type="http://schemas.openxmlformats.org/officeDocument/2006/relationships/font" Target="fonts/TitilliumWebSemiBold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3.png>
</file>

<file path=ppt/media/image24.png>
</file>

<file path=ppt/media/image25.png>
</file>

<file path=ppt/media/image27.jp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png>
</file>

<file path=ppt/media/image34.jpg>
</file>

<file path=ppt/media/image35.jpg>
</file>

<file path=ppt/media/image36.jpg>
</file>

<file path=ppt/media/image37.jpg>
</file>

<file path=ppt/media/image38.png>
</file>

<file path=ppt/media/image39.jpg>
</file>

<file path=ppt/media/image40.png>
</file>

<file path=ppt/media/image41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12" name="Google Shape;312;p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fee46184a5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fee46184a5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22" name="Google Shape;322;gfee46184a5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fee46184a5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gfee46184a5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32" name="Google Shape;332;gfee46184a5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fee46184a5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gfee46184a5_0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42" name="Google Shape;342;gfee46184a5_0_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fee46184a5_0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fee46184a5_0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52" name="Google Shape;352;gfee46184a5_0_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fee46184a5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gfee46184a5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62" name="Google Shape;362;gfee46184a5_0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6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jpg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jpg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8.png"/><Relationship Id="rId4" Type="http://schemas.openxmlformats.org/officeDocument/2006/relationships/image" Target="../media/image6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6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jpg"/><Relationship Id="rId3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jpg"/><Relationship Id="rId3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jpg"/><Relationship Id="rId3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39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30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Relationship Id="rId3" Type="http://schemas.openxmlformats.org/officeDocument/2006/relationships/image" Target="../media/image2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jpg"/><Relationship Id="rId3" Type="http://schemas.openxmlformats.org/officeDocument/2006/relationships/image" Target="../media/image16.png"/><Relationship Id="rId4" Type="http://schemas.openxmlformats.org/officeDocument/2006/relationships/image" Target="../media/image2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6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8.png"/><Relationship Id="rId4" Type="http://schemas.openxmlformats.org/officeDocument/2006/relationships/image" Target="../media/image6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 Page">
  <p:cSld name="Main Title Page">
    <p:bg>
      <p:bgPr>
        <a:solidFill>
          <a:srgbClr val="1D4F9D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0" y="0"/>
            <a:ext cx="12192000" cy="5328745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creenshot of a computer&#10;&#10;Description automatically generated with low confidence" id="15" name="Google Shape;1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plant, vegetable&#10;&#10;Description automatically generated" id="16" name="Google Shape;1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2150" y="326258"/>
            <a:ext cx="10807700" cy="46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ollage of a baby&#10;&#10;Description automatically generated with low confidence" id="73" name="Google Shape;73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34389" y="-262234"/>
            <a:ext cx="5611068" cy="5621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2" type="body"/>
          </p:nvPr>
        </p:nvSpPr>
        <p:spPr>
          <a:xfrm>
            <a:off x="678180" y="707718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247F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5D24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Shape&#10;&#10;Description automatically generated with medium confidence" id="77" name="Google Shape;7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bg>
      <p:bgPr>
        <a:solidFill>
          <a:srgbClr val="EF4D9B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Shape&#10;&#10;Description automatically generated with low confidence" id="80" name="Google Shape;8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12024" y="-237648"/>
            <a:ext cx="5630087" cy="561917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2"/>
          <p:cNvSpPr txBox="1"/>
          <p:nvPr>
            <p:ph idx="2" type="body"/>
          </p:nvPr>
        </p:nvSpPr>
        <p:spPr>
          <a:xfrm>
            <a:off x="678180" y="707718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83" name="Google Shape;8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bg>
      <p:bgPr>
        <a:solidFill>
          <a:srgbClr val="00ABA5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&#10;&#10;Description automatically generated with low confidence" id="85" name="Google Shape;8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68884" y="-311867"/>
            <a:ext cx="5634017" cy="563401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2" type="body"/>
          </p:nvPr>
        </p:nvSpPr>
        <p:spPr>
          <a:xfrm>
            <a:off x="678180" y="707718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screenshot of a computer&#10;&#10;Description automatically generated with low confidence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678180" y="707718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Shape&#10;&#10;Description automatically generated with medium confidence" id="94" name="Google Shape;9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medium confidence" id="95" name="Google Shape;9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39193" y="-311866"/>
            <a:ext cx="5644957" cy="56340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bg>
      <p:bgPr>
        <a:solidFill>
          <a:srgbClr val="5D247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98" name="Google Shape;9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solidFill>
          <a:srgbClr val="00ABA5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02" name="Google Shape;10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Full page 2">
  <p:cSld name="1_Full page 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Shape&#10;&#10;Description automatically generated with medium confidence" id="106" name="Google Shape;10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Text 2">
  <p:cSld name="Image Text 2">
    <p:bg>
      <p:bgPr>
        <a:solidFill>
          <a:srgbClr val="5D247F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person, food, dish&#10;&#10;Description automatically generated" id="109" name="Google Shape;109;p18"/>
          <p:cNvPicPr preferRelativeResize="0"/>
          <p:nvPr/>
        </p:nvPicPr>
        <p:blipFill rotWithShape="1">
          <a:blip r:embed="rId2">
            <a:alphaModFix/>
          </a:blip>
          <a:srcRect b="0" l="18496" r="14770" t="0"/>
          <a:stretch/>
        </p:blipFill>
        <p:spPr>
          <a:xfrm>
            <a:off x="5329237" y="0"/>
            <a:ext cx="6862763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, rectangle&#10;&#10;Description automatically generated" id="110" name="Google Shape;11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1150" y="58738"/>
            <a:ext cx="6742113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601498" y="557914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2" type="body"/>
          </p:nvPr>
        </p:nvSpPr>
        <p:spPr>
          <a:xfrm>
            <a:off x="614019" y="1649703"/>
            <a:ext cx="4271639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" name="Google Shape;113;p18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14" name="Google Shape;11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Text 1">
  <p:cSld name="Image Text 1">
    <p:bg>
      <p:bgPr>
        <a:solidFill>
          <a:srgbClr val="EF4D9B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onion, vegetable, plate, pink&#10;&#10;Description automatically generated" id="116" name="Google Shape;116;p19"/>
          <p:cNvPicPr preferRelativeResize="0"/>
          <p:nvPr/>
        </p:nvPicPr>
        <p:blipFill rotWithShape="1">
          <a:blip r:embed="rId2">
            <a:alphaModFix/>
          </a:blip>
          <a:srcRect b="0" l="11930" r="21256" t="0"/>
          <a:stretch/>
        </p:blipFill>
        <p:spPr>
          <a:xfrm>
            <a:off x="0" y="0"/>
            <a:ext cx="686593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, rectangle&#10;&#10;Description automatically generated" id="117" name="Google Shape;11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94" y="58738"/>
            <a:ext cx="6742112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7380618" y="557914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2" type="body"/>
          </p:nvPr>
        </p:nvSpPr>
        <p:spPr>
          <a:xfrm>
            <a:off x="7393139" y="1649703"/>
            <a:ext cx="4271639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21" name="Google Shape;12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1801" y="6136545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956930" y="-85060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rame 1">
  <p:cSld name="Text Frame 1">
    <p:bg>
      <p:bgPr>
        <a:solidFill>
          <a:srgbClr val="5D247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pe, rectangle&#10;&#10;Description automatically generated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91150" y="58738"/>
            <a:ext cx="6742113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601498" y="557914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614019" y="1649703"/>
            <a:ext cx="4271639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2">
  <p:cSld name="Contents 2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&#10;&#10;Description automatically generated"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31161" y="3876675"/>
            <a:ext cx="1844344" cy="303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0" y="0"/>
            <a:ext cx="3606800" cy="6858000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1D30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347980" y="541464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2" type="body"/>
          </p:nvPr>
        </p:nvSpPr>
        <p:spPr>
          <a:xfrm>
            <a:off x="390525" y="1946241"/>
            <a:ext cx="2567828" cy="23225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23" name="Google Shape;2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rame 2">
  <p:cSld name="Text Frame 2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graphical user interface&#10;&#10;Description automatically generated" id="130" name="Google Shape;130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493963" cy="471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1150" y="249238"/>
            <a:ext cx="6742113" cy="63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601498" y="557914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F9D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004F9D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idx="2" type="body"/>
          </p:nvPr>
        </p:nvSpPr>
        <p:spPr>
          <a:xfrm>
            <a:off x="614019" y="1649703"/>
            <a:ext cx="4271639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21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Shape&#10;&#10;Description automatically generated with medium confidence" id="135" name="Google Shape;13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ur split 1">
  <p:cSld name="Colour split 1">
    <p:bg>
      <p:bgPr>
        <a:solidFill>
          <a:srgbClr val="004F9D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6695561" y="555979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40" name="Google Shape;140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ur split 2">
  <p:cSld name="Colour split 2">
    <p:bg>
      <p:bgPr>
        <a:solidFill>
          <a:srgbClr val="1D4F9D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6695561" y="555979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533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45" name="Google Shape;145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1">
  <p:cSld name="Book slide 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2757453" y="1026680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F9D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4"/>
          <p:cNvSpPr txBox="1"/>
          <p:nvPr>
            <p:ph idx="2" type="body"/>
          </p:nvPr>
        </p:nvSpPr>
        <p:spPr>
          <a:xfrm>
            <a:off x="2757452" y="2048906"/>
            <a:ext cx="8380240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4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Shape&#10;&#10;Description automatically generated with medium confidence" id="151" name="Google Shape;15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2">
  <p:cSld name="Book slide 2">
    <p:bg>
      <p:bgPr>
        <a:solidFill>
          <a:srgbClr val="EF4D9B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2757453" y="1026680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p25"/>
          <p:cNvSpPr txBox="1"/>
          <p:nvPr>
            <p:ph idx="2" type="body"/>
          </p:nvPr>
        </p:nvSpPr>
        <p:spPr>
          <a:xfrm>
            <a:off x="2757452" y="2048906"/>
            <a:ext cx="8380240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57" name="Google Shape;15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ok slide 3">
  <p:cSld name="Book slide 3">
    <p:bg>
      <p:bgPr>
        <a:solidFill>
          <a:srgbClr val="00ABA5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2925" y="485775"/>
            <a:ext cx="1685925" cy="156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 txBox="1"/>
          <p:nvPr>
            <p:ph idx="1" type="body"/>
          </p:nvPr>
        </p:nvSpPr>
        <p:spPr>
          <a:xfrm>
            <a:off x="2757453" y="1026680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1D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6"/>
          <p:cNvSpPr txBox="1"/>
          <p:nvPr>
            <p:ph idx="2" type="body"/>
          </p:nvPr>
        </p:nvSpPr>
        <p:spPr>
          <a:xfrm>
            <a:off x="2757452" y="2048906"/>
            <a:ext cx="8380240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63" name="Google Shape;16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1">
  <p:cSld name="Audience 1">
    <p:bg>
      <p:bgPr>
        <a:solidFill>
          <a:srgbClr val="004F9D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27"/>
          <p:cNvPicPr preferRelativeResize="0"/>
          <p:nvPr/>
        </p:nvPicPr>
        <p:blipFill rotWithShape="1">
          <a:blip r:embed="rId2">
            <a:alphaModFix/>
          </a:blip>
          <a:srcRect b="0" l="16685" r="16684" t="0"/>
          <a:stretch/>
        </p:blipFill>
        <p:spPr>
          <a:xfrm>
            <a:off x="761705" y="889569"/>
            <a:ext cx="4523685" cy="4523386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7" name="Google Shape;16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1030288"/>
            <a:ext cx="4243388" cy="4243387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2030198" y="2815054"/>
            <a:ext cx="2096959" cy="6124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highlight>
                  <a:srgbClr val="1D3076"/>
                </a:highlight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457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57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7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70" name="Google Shape;170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2">
  <p:cSld name="Audience 2">
    <p:bg>
      <p:bgPr>
        <a:solidFill>
          <a:srgbClr val="004F9D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 rotWithShape="1">
          <a:blip r:embed="rId2">
            <a:alphaModFix/>
          </a:blip>
          <a:srcRect b="0" l="16664" r="16663" t="0"/>
          <a:stretch/>
        </p:blipFill>
        <p:spPr>
          <a:xfrm>
            <a:off x="761704" y="890634"/>
            <a:ext cx="4523685" cy="4523386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1030288"/>
            <a:ext cx="4243388" cy="4243387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2030198" y="2815054"/>
            <a:ext cx="2096959" cy="6124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highlight>
                  <a:srgbClr val="1D3076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-457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57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8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77" name="Google Shape;17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">
  <p:cSld name="Thank you 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oup of children sitting at a table&#10;&#10;Description automatically generated with low confidence" id="179" name="Google Shape;179;p29"/>
          <p:cNvPicPr preferRelativeResize="0"/>
          <p:nvPr/>
        </p:nvPicPr>
        <p:blipFill rotWithShape="1">
          <a:blip r:embed="rId2">
            <a:alphaModFix/>
          </a:blip>
          <a:srcRect b="0" l="1" r="831" t="16274"/>
          <a:stretch/>
        </p:blipFill>
        <p:spPr>
          <a:xfrm>
            <a:off x="1" y="-1"/>
            <a:ext cx="121919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9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82" name="Google Shape;18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">
  <p:cSld name="Q&amp;A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0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186" name="Google Shape;186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vegetable&#10;&#10;Description automatically generated" id="187" name="Google Shape;187;p30"/>
          <p:cNvPicPr preferRelativeResize="0"/>
          <p:nvPr/>
        </p:nvPicPr>
        <p:blipFill rotWithShape="1">
          <a:blip r:embed="rId3">
            <a:alphaModFix/>
          </a:blip>
          <a:srcRect b="0" l="0" r="0" t="34509"/>
          <a:stretch/>
        </p:blipFill>
        <p:spPr>
          <a:xfrm>
            <a:off x="0" y="13719"/>
            <a:ext cx="12192000" cy="5328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1">
  <p:cSld name="Contents 1">
    <p:bg>
      <p:bgPr>
        <a:solidFill>
          <a:srgbClr val="5D247F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/>
        </p:nvSpPr>
        <p:spPr>
          <a:xfrm>
            <a:off x="677863" y="619125"/>
            <a:ext cx="3157537" cy="831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/>
          </a:p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1894841" y="187106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2" type="body"/>
          </p:nvPr>
        </p:nvSpPr>
        <p:spPr>
          <a:xfrm>
            <a:off x="1894841" y="223682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3" type="body"/>
          </p:nvPr>
        </p:nvSpPr>
        <p:spPr>
          <a:xfrm>
            <a:off x="1894841" y="262290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4" type="body"/>
          </p:nvPr>
        </p:nvSpPr>
        <p:spPr>
          <a:xfrm>
            <a:off x="1894841" y="300898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5" type="body"/>
          </p:nvPr>
        </p:nvSpPr>
        <p:spPr>
          <a:xfrm>
            <a:off x="1473201" y="187765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6" type="body"/>
          </p:nvPr>
        </p:nvSpPr>
        <p:spPr>
          <a:xfrm>
            <a:off x="1473201" y="224341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7" type="body"/>
          </p:nvPr>
        </p:nvSpPr>
        <p:spPr>
          <a:xfrm>
            <a:off x="1473201" y="262949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8" type="body"/>
          </p:nvPr>
        </p:nvSpPr>
        <p:spPr>
          <a:xfrm>
            <a:off x="1473201" y="301557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35" name="Google Shape;3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/>
          <p:nvPr/>
        </p:nvSpPr>
        <p:spPr>
          <a:xfrm>
            <a:off x="4357991" y="62257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person&#10;&#10;Description automatically generated" id="37" name="Google Shape;37;p4"/>
          <p:cNvPicPr preferRelativeResize="0"/>
          <p:nvPr/>
        </p:nvPicPr>
        <p:blipFill rotWithShape="1">
          <a:blip r:embed="rId3">
            <a:alphaModFix/>
          </a:blip>
          <a:srcRect b="0" l="17258" r="14317" t="0"/>
          <a:stretch/>
        </p:blipFill>
        <p:spPr>
          <a:xfrm>
            <a:off x="6158762" y="0"/>
            <a:ext cx="603323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age 2">
  <p:cSld name="Full page 2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pe&#10;&#10;Description automatically generated with low confidence" id="196" name="Google Shape;19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5038" y="3876675"/>
            <a:ext cx="1838325" cy="303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525" y="6137275"/>
            <a:ext cx="2493963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3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Full page 2">
  <p:cSld name="1_Full page 2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Shape&#10;&#10;Description automatically generated with medium confidence" id="207" name="Google Shape;20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5"/>
          <p:cNvSpPr txBox="1"/>
          <p:nvPr>
            <p:ph idx="1" type="body"/>
          </p:nvPr>
        </p:nvSpPr>
        <p:spPr>
          <a:xfrm>
            <a:off x="1010688" y="908050"/>
            <a:ext cx="87429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None/>
              <a:defRPr b="1" i="0" sz="4800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2pPr>
            <a:lvl3pPr indent="-5334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3pPr>
            <a:lvl4pPr indent="-5334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4pPr>
            <a:lvl5pPr indent="-5334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Text 2">
  <p:cSld name="Image Text 2">
    <p:bg>
      <p:bgPr>
        <a:solidFill>
          <a:srgbClr val="5D247F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person, food, dish&#10;&#10;Description automatically generated" id="210" name="Google Shape;210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29237" y="0"/>
            <a:ext cx="6862764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, rectangle&#10;&#10;Description automatically generated" id="211" name="Google Shape;21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1150" y="58738"/>
            <a:ext cx="6742112" cy="67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60149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i="0" sz="48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2pPr>
            <a:lvl3pPr indent="-5334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3pPr>
            <a:lvl4pPr indent="-5334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4pPr>
            <a:lvl5pPr indent="-5334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3" name="Google Shape;213;p36"/>
          <p:cNvSpPr txBox="1"/>
          <p:nvPr>
            <p:ph idx="2" type="body"/>
          </p:nvPr>
        </p:nvSpPr>
        <p:spPr>
          <a:xfrm>
            <a:off x="61401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 sz="1800"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p3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215" name="Google Shape;215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ollage of a baby&#10;&#10;Description automatically generated with low confidence" id="217" name="Google Shape;217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34389" y="-262234"/>
            <a:ext cx="5611067" cy="562196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7"/>
          <p:cNvSpPr txBox="1"/>
          <p:nvPr>
            <p:ph idx="12" type="sldNum"/>
          </p:nvPr>
        </p:nvSpPr>
        <p:spPr>
          <a:xfrm>
            <a:off x="9313984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9" name="Google Shape;219;p37"/>
          <p:cNvSpPr txBox="1"/>
          <p:nvPr>
            <p:ph idx="1" type="body"/>
          </p:nvPr>
        </p:nvSpPr>
        <p:spPr>
          <a:xfrm>
            <a:off x="1276355" y="1822169"/>
            <a:ext cx="78921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4F9D"/>
              </a:buClr>
              <a:buSzPts val="1800"/>
              <a:buNone/>
              <a:defRPr b="0" i="0" sz="18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400"/>
              <a:buChar char="•"/>
              <a:defRPr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D4F9D"/>
              </a:buClr>
              <a:buSzPts val="2000"/>
              <a:buChar char="•"/>
              <a:defRPr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0" name="Google Shape;220;p37"/>
          <p:cNvSpPr txBox="1"/>
          <p:nvPr>
            <p:ph idx="2" type="body"/>
          </p:nvPr>
        </p:nvSpPr>
        <p:spPr>
          <a:xfrm>
            <a:off x="678180" y="707718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247F"/>
              </a:buClr>
              <a:buSzPts val="4800"/>
              <a:buNone/>
              <a:defRPr b="1" i="0" sz="4800">
                <a:solidFill>
                  <a:srgbClr val="5D24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2pPr>
            <a:lvl3pPr indent="-5334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3pPr>
            <a:lvl4pPr indent="-5334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4pPr>
            <a:lvl5pPr indent="-5334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Shape&#10;&#10;Description automatically generated with medium confidence" id="221" name="Google Shape;22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rame 2">
  <p:cSld name="Text Frame 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graphical user interface&#10;&#10;Description automatically generated" id="223" name="Google Shape;223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493963" cy="471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1150" y="249238"/>
            <a:ext cx="6742112" cy="63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8"/>
          <p:cNvSpPr txBox="1"/>
          <p:nvPr>
            <p:ph idx="1" type="body"/>
          </p:nvPr>
        </p:nvSpPr>
        <p:spPr>
          <a:xfrm>
            <a:off x="601498" y="557914"/>
            <a:ext cx="3100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F9D"/>
              </a:buClr>
              <a:buSzPts val="4800"/>
              <a:buNone/>
              <a:defRPr b="1" i="0" sz="4800">
                <a:solidFill>
                  <a:srgbClr val="004F9D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2pPr>
            <a:lvl3pPr indent="-5334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3pPr>
            <a:lvl4pPr indent="-5334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4pPr>
            <a:lvl5pPr indent="-5334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6" name="Google Shape;226;p38"/>
          <p:cNvSpPr txBox="1"/>
          <p:nvPr>
            <p:ph idx="2" type="body"/>
          </p:nvPr>
        </p:nvSpPr>
        <p:spPr>
          <a:xfrm>
            <a:off x="614019" y="1649703"/>
            <a:ext cx="4271700" cy="3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D4F9D"/>
              </a:buClr>
              <a:buSzPts val="1800"/>
              <a:buNone/>
              <a:defRPr b="0" i="0" sz="1800">
                <a:solidFill>
                  <a:srgbClr val="1D4F9D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7" name="Google Shape;227;p3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rgbClr val="1D4F9D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Shape&#10;&#10;Description automatically generated with medium confidence" id="228" name="Google Shape;228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3525" y="6137275"/>
            <a:ext cx="2803441" cy="4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9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2" name="Google Shape;232;p3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40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38" name="Google Shape;238;p4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4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4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41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4" name="Google Shape;244;p41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p4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4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4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age 1">
  <p:cSld name="Full Page 1">
    <p:bg>
      <p:bgPr>
        <a:solidFill>
          <a:srgbClr val="EF4D9B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678180" y="707718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42" name="Google Shape;4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25038" y="3884043"/>
            <a:ext cx="1838325" cy="3017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2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42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51" name="Google Shape;251;p42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2" name="Google Shape;252;p42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53" name="Google Shape;253;p42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4" name="Google Shape;254;p4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4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4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4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4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4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5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45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69" name="Google Shape;269;p45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70" name="Google Shape;270;p4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46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276" name="Google Shape;276;p46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77" name="Google Shape;277;p4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4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4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7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3" name="Google Shape;283;p4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4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4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48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9" name="Google Shape;289;p4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4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4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solidFill>
          <a:srgbClr val="5D247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2" type="body"/>
          </p:nvPr>
        </p:nvSpPr>
        <p:spPr>
          <a:xfrm>
            <a:off x="678180" y="707718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47" name="Google Shape;4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5038" y="3884043"/>
            <a:ext cx="1838325" cy="30173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 with low confidence" id="48" name="Google Shape;4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age 2">
  <p:cSld name="Full page 2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Shape&#10;&#10;Description automatically generated with medium confidence" id="51" name="Google Shape;5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7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2" type="body"/>
          </p:nvPr>
        </p:nvSpPr>
        <p:spPr>
          <a:xfrm>
            <a:off x="678180" y="707718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&#10;&#10;Description automatically generated" id="54" name="Google Shape;5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31161" y="3876675"/>
            <a:ext cx="1844344" cy="30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Full page 2">
  <p:cSld name="2_Full page 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Shape&#10;&#10;Description automatically generated with medium confidence" id="57" name="Google Shape;5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2" type="body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BA5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bg>
      <p:bgPr>
        <a:solidFill>
          <a:srgbClr val="5D247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2" type="body"/>
          </p:nvPr>
        </p:nvSpPr>
        <p:spPr>
          <a:xfrm>
            <a:off x="678180" y="707718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picture containing nature&#10;&#10;Description automatically generated" id="63" name="Google Shape;6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84984" y="-321700"/>
            <a:ext cx="5570759" cy="557075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screenshot of a computer&#10;&#10;Description automatically generated with low confidence" id="65" name="Google Shape;6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solidFill>
          <a:srgbClr val="00ABA5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nature, several&#10;&#10;Description automatically generated" id="67" name="Google Shape;6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96882" y="-249533"/>
            <a:ext cx="5559964" cy="555996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1276355" y="1822169"/>
            <a:ext cx="7892093" cy="379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678180" y="707718"/>
            <a:ext cx="3100388" cy="79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334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334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334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screenshot of a computer&#10;&#10;Description automatically generated with low confidence" id="71" name="Google Shape;7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1" name="Google Shape;191;p3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" name="Google Shape;192;p3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" name="Google Shape;193;p3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" name="Google Shape;194;p3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0.png"/><Relationship Id="rId4" Type="http://schemas.openxmlformats.org/officeDocument/2006/relationships/image" Target="../media/image33.png"/><Relationship Id="rId5" Type="http://schemas.openxmlformats.org/officeDocument/2006/relationships/image" Target="../media/image38.png"/><Relationship Id="rId6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3076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/>
        </p:nvSpPr>
        <p:spPr>
          <a:xfrm>
            <a:off x="1237025" y="1290325"/>
            <a:ext cx="3992100" cy="123480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49"/>
          <p:cNvSpPr txBox="1"/>
          <p:nvPr/>
        </p:nvSpPr>
        <p:spPr>
          <a:xfrm>
            <a:off x="1370948" y="1290325"/>
            <a:ext cx="39921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tillium Web"/>
              <a:buNone/>
            </a:pPr>
            <a:r>
              <a:rPr b="1" lang="en-GB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Classification of Processed Food </a:t>
            </a:r>
            <a:endParaRPr b="1" sz="36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tillium Web"/>
              <a:buNone/>
            </a:pPr>
            <a:r>
              <a:t/>
            </a:r>
            <a:endParaRPr b="1" sz="36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descr="Classroom outline" id="299" name="Google Shape;299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0815" y="5596885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hool boy outline" id="300" name="Google Shape;300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72154" y="5574262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hool girl outline" id="301" name="Google Shape;301;p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77600" y="5574262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43898" y="3228150"/>
            <a:ext cx="2185000" cy="282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0"/>
          <p:cNvSpPr txBox="1"/>
          <p:nvPr/>
        </p:nvSpPr>
        <p:spPr>
          <a:xfrm>
            <a:off x="4734127" y="2666525"/>
            <a:ext cx="6301200" cy="1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rPr b="1" lang="en-GB" sz="4400">
                <a:solidFill>
                  <a:srgbClr val="00ABA5"/>
                </a:solidFill>
              </a:rPr>
              <a:t>Class Activity</a:t>
            </a:r>
            <a:endParaRPr sz="4400"/>
          </a:p>
        </p:txBody>
      </p:sp>
      <p:pic>
        <p:nvPicPr>
          <p:cNvPr id="308" name="Google Shape;308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0423" y="2130300"/>
            <a:ext cx="2185000" cy="282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1"/>
          <p:cNvSpPr/>
          <p:nvPr/>
        </p:nvSpPr>
        <p:spPr>
          <a:xfrm>
            <a:off x="155864" y="5881255"/>
            <a:ext cx="2878200" cy="7923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logo&#10;&#10;Description automatically generated" id="315" name="Google Shape;31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7863" y="6149975"/>
            <a:ext cx="2560599" cy="43211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51"/>
          <p:cNvSpPr/>
          <p:nvPr/>
        </p:nvSpPr>
        <p:spPr>
          <a:xfrm>
            <a:off x="9099096" y="5605339"/>
            <a:ext cx="2878200" cy="13530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51"/>
          <p:cNvSpPr txBox="1"/>
          <p:nvPr/>
        </p:nvSpPr>
        <p:spPr>
          <a:xfrm>
            <a:off x="842200" y="928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51"/>
          <p:cNvSpPr txBox="1"/>
          <p:nvPr/>
        </p:nvSpPr>
        <p:spPr>
          <a:xfrm>
            <a:off x="574652" y="460600"/>
            <a:ext cx="6301200" cy="1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rPr b="1" lang="en-GB" sz="4400">
                <a:solidFill>
                  <a:srgbClr val="00ABA5"/>
                </a:solidFill>
              </a:rPr>
              <a:t>Minimally processed</a:t>
            </a:r>
            <a:endParaRPr sz="4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155864" y="5881255"/>
            <a:ext cx="2878200" cy="7923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logo&#10;&#10;Description automatically generated" id="325" name="Google Shape;325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7863" y="6149975"/>
            <a:ext cx="2560599" cy="43211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52"/>
          <p:cNvSpPr/>
          <p:nvPr/>
        </p:nvSpPr>
        <p:spPr>
          <a:xfrm>
            <a:off x="9099096" y="5605339"/>
            <a:ext cx="2878200" cy="13530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52"/>
          <p:cNvSpPr txBox="1"/>
          <p:nvPr/>
        </p:nvSpPr>
        <p:spPr>
          <a:xfrm>
            <a:off x="842200" y="928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2"/>
          <p:cNvSpPr txBox="1"/>
          <p:nvPr/>
        </p:nvSpPr>
        <p:spPr>
          <a:xfrm>
            <a:off x="574649" y="460600"/>
            <a:ext cx="8524500" cy="1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rPr b="1" lang="en-GB" sz="4400">
                <a:solidFill>
                  <a:srgbClr val="00ABA5"/>
                </a:solidFill>
              </a:rPr>
              <a:t>Processed for preservation</a:t>
            </a:r>
            <a:endParaRPr b="1" sz="4400">
              <a:solidFill>
                <a:srgbClr val="00ABA5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t/>
            </a:r>
            <a:endParaRPr b="1" sz="4400">
              <a:solidFill>
                <a:srgbClr val="00ABA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3"/>
          <p:cNvSpPr/>
          <p:nvPr/>
        </p:nvSpPr>
        <p:spPr>
          <a:xfrm>
            <a:off x="155864" y="5881255"/>
            <a:ext cx="2878200" cy="7923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logo&#10;&#10;Description automatically generated" id="335" name="Google Shape;33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7863" y="6149975"/>
            <a:ext cx="2560599" cy="43211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53"/>
          <p:cNvSpPr/>
          <p:nvPr/>
        </p:nvSpPr>
        <p:spPr>
          <a:xfrm>
            <a:off x="9099096" y="5605339"/>
            <a:ext cx="2878200" cy="13530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53"/>
          <p:cNvSpPr txBox="1"/>
          <p:nvPr/>
        </p:nvSpPr>
        <p:spPr>
          <a:xfrm>
            <a:off x="842200" y="928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53"/>
          <p:cNvSpPr txBox="1"/>
          <p:nvPr/>
        </p:nvSpPr>
        <p:spPr>
          <a:xfrm>
            <a:off x="574652" y="460600"/>
            <a:ext cx="6301200" cy="1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rPr b="1" lang="en-GB" sz="4400">
                <a:solidFill>
                  <a:srgbClr val="00ABA5"/>
                </a:solidFill>
              </a:rPr>
              <a:t>Minimally processed</a:t>
            </a:r>
            <a:endParaRPr sz="4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4"/>
          <p:cNvSpPr/>
          <p:nvPr/>
        </p:nvSpPr>
        <p:spPr>
          <a:xfrm>
            <a:off x="155864" y="5881255"/>
            <a:ext cx="2878200" cy="7923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logo&#10;&#10;Description automatically generated" id="345" name="Google Shape;345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7863" y="6149975"/>
            <a:ext cx="2560599" cy="43211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54"/>
          <p:cNvSpPr/>
          <p:nvPr/>
        </p:nvSpPr>
        <p:spPr>
          <a:xfrm>
            <a:off x="9099096" y="5605339"/>
            <a:ext cx="2878200" cy="13530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54"/>
          <p:cNvSpPr txBox="1"/>
          <p:nvPr/>
        </p:nvSpPr>
        <p:spPr>
          <a:xfrm>
            <a:off x="842200" y="928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54"/>
          <p:cNvSpPr txBox="1"/>
          <p:nvPr/>
        </p:nvSpPr>
        <p:spPr>
          <a:xfrm>
            <a:off x="574649" y="460600"/>
            <a:ext cx="10855800" cy="1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rPr b="1" lang="en-GB" sz="4400">
                <a:solidFill>
                  <a:srgbClr val="00ABA5"/>
                </a:solidFill>
              </a:rPr>
              <a:t>Mixtures of combined ingredients</a:t>
            </a:r>
            <a:r>
              <a:rPr b="1" lang="en-GB" sz="2900">
                <a:solidFill>
                  <a:srgbClr val="00ABA5"/>
                </a:solidFill>
              </a:rPr>
              <a:t> (e.g Packaged mixes, jarred sauce and Mixtures, home prepared)</a:t>
            </a:r>
            <a:endParaRPr b="1" sz="2900">
              <a:solidFill>
                <a:srgbClr val="00ABA5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t/>
            </a:r>
            <a:endParaRPr b="1" sz="4400">
              <a:solidFill>
                <a:srgbClr val="00ABA5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t/>
            </a:r>
            <a:endParaRPr b="1" sz="4400">
              <a:solidFill>
                <a:srgbClr val="00ABA5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5"/>
          <p:cNvSpPr/>
          <p:nvPr/>
        </p:nvSpPr>
        <p:spPr>
          <a:xfrm>
            <a:off x="155864" y="5881255"/>
            <a:ext cx="2878200" cy="7923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logo&#10;&#10;Description automatically generated" id="355" name="Google Shape;355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7863" y="6149975"/>
            <a:ext cx="2560599" cy="43211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5"/>
          <p:cNvSpPr/>
          <p:nvPr/>
        </p:nvSpPr>
        <p:spPr>
          <a:xfrm>
            <a:off x="9099096" y="5605339"/>
            <a:ext cx="2878200" cy="13530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55"/>
          <p:cNvSpPr txBox="1"/>
          <p:nvPr/>
        </p:nvSpPr>
        <p:spPr>
          <a:xfrm>
            <a:off x="842200" y="928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5"/>
          <p:cNvSpPr txBox="1"/>
          <p:nvPr/>
        </p:nvSpPr>
        <p:spPr>
          <a:xfrm>
            <a:off x="574649" y="460600"/>
            <a:ext cx="10855800" cy="1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rPr b="1" lang="en-GB" sz="4400">
                <a:solidFill>
                  <a:srgbClr val="00ABA5"/>
                </a:solidFill>
              </a:rPr>
              <a:t>“Ready-to-eat” foods </a:t>
            </a:r>
            <a:r>
              <a:rPr b="1" lang="en-GB" sz="3600">
                <a:solidFill>
                  <a:srgbClr val="00ABA5"/>
                </a:solidFill>
              </a:rPr>
              <a:t>(e.g Packaged ready-to-eat foods and Mixtures, store prepared)</a:t>
            </a:r>
            <a:endParaRPr b="1" sz="3600">
              <a:solidFill>
                <a:srgbClr val="00ABA5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t/>
            </a:r>
            <a:endParaRPr b="1" sz="4400">
              <a:solidFill>
                <a:srgbClr val="00ABA5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t/>
            </a:r>
            <a:endParaRPr b="1" sz="4400">
              <a:solidFill>
                <a:srgbClr val="00ABA5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t/>
            </a:r>
            <a:endParaRPr b="1" sz="4400">
              <a:solidFill>
                <a:srgbClr val="00ABA5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6"/>
          <p:cNvSpPr/>
          <p:nvPr/>
        </p:nvSpPr>
        <p:spPr>
          <a:xfrm>
            <a:off x="155864" y="5881255"/>
            <a:ext cx="2878200" cy="7923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logo&#10;&#10;Description automatically generated" id="365" name="Google Shape;365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7863" y="6149975"/>
            <a:ext cx="2560599" cy="43211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6"/>
          <p:cNvSpPr/>
          <p:nvPr/>
        </p:nvSpPr>
        <p:spPr>
          <a:xfrm>
            <a:off x="9099096" y="5605339"/>
            <a:ext cx="2878200" cy="13530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56"/>
          <p:cNvSpPr txBox="1"/>
          <p:nvPr/>
        </p:nvSpPr>
        <p:spPr>
          <a:xfrm>
            <a:off x="842200" y="928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56"/>
          <p:cNvSpPr txBox="1"/>
          <p:nvPr/>
        </p:nvSpPr>
        <p:spPr>
          <a:xfrm>
            <a:off x="574649" y="460600"/>
            <a:ext cx="10855800" cy="1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rPr b="1" lang="en-GB" sz="4400">
                <a:solidFill>
                  <a:srgbClr val="00ABA5"/>
                </a:solidFill>
              </a:rPr>
              <a:t>Prepared foods/meals</a:t>
            </a:r>
            <a:endParaRPr b="1" sz="4400">
              <a:solidFill>
                <a:srgbClr val="00ABA5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Font typeface="Arial"/>
              <a:buNone/>
            </a:pPr>
            <a:r>
              <a:t/>
            </a:r>
            <a:endParaRPr b="1" sz="4400">
              <a:solidFill>
                <a:srgbClr val="00ABA5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